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008A-EDEC-4920-97C8-298E27557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4DBD8C-8A40-41A5-801D-8F0D79808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180F-9FA5-4E46-9AB3-45242D6C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2F67-E92E-4BF1-8801-631B5DC0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F3B36-D37B-4966-B001-9C302E98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1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A5E2-6658-4857-8A3B-7E739E29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444AC-4921-4451-8F4C-B2BE1BC86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2A84-B699-4031-85CC-C8B4F85A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841DD-9B75-46BA-A0D5-9F22780C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F9C0-3955-483A-B40D-D843920C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6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61857-F9F6-4AF1-9488-E67754E88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58F43-4341-4317-BEFD-A794A1936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7A92-8944-44A3-A1E4-6F5E4AED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0E4E-48AB-44C1-BC99-36268D8E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C995D-DEDB-43EE-BB6A-F143645B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6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0C4B-A9FF-433D-ACF7-DF09C415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778D-9448-46CF-81BB-2D14C321A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35DE-F9B4-40F3-B73B-21630466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24D2D-654D-46F3-B9F5-9820F94F4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9A705-32D7-48B7-A79B-53B571DB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6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F44D-D46F-4859-8CBA-B61A1EDC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0F99C-698F-4E33-A02E-B6D1ED6BC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345C4-8C7B-4347-8319-372B4540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36156-31E6-474D-BD5E-A38A54A6E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58F00-F6B1-47A6-BD94-B7F24A90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2F4A-79B4-43EA-9EBF-C802D30B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10DEA-C4DC-4E86-89B5-A7A2F8CC1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66A59-EE54-41F5-99ED-DFF84371B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E7BA5-C24A-480D-9A24-65827C55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399B2-1F8A-404C-92A6-8B5E7260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1DF61-9828-4401-97AA-BC771E5DF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6D70-34C7-400D-BA24-8F8A5953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ED976-88D1-4C95-AC75-E1B5EC6E9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6D70A-90E6-4811-932A-E6AD12F8B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98A44-A3CD-4C53-8AB9-5629E42CB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EE922-D4DD-4797-824C-CB155FE1A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DFAE3-B6E6-4A37-ABFC-75018796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682B4-EBBF-4E72-9B06-6167ABF3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49E04B-C422-43CA-989D-BB5598A3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8E75-F761-4E83-A770-C7BECB2E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9A494-FEAC-435C-B62C-F6E40D89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75E8-191D-4ADD-8853-0F41672C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BF8A4-64AD-4D1A-BCA6-DC9C3195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0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49999-9D3C-4743-A507-B9BFC28CF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EC7F7-399F-4314-9C59-FCB157F2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F756B-1354-4E7D-8B93-7536013D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6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65DD-034D-4F26-99BE-490C3C57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8E03-A85F-4D7F-9050-D99164A3A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E75A4-BD1D-4808-BA99-8B81AA7FA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CADE1-8A35-4F01-AD51-2F451011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0D593-4D6A-4223-AF76-7CE5269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7AF89-78D1-49ED-A1B8-CFAF9A5B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1EEF-B068-4EE4-8EC2-B81269BA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5AC0F-63A7-4DE3-813C-3467C6618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0F3D-C81E-4D2E-AABA-AB766E62D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ACD08-3547-4D50-9C8E-F229DC7D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4627C-F8A0-4760-94E8-0A313610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0F1BB-7BEC-436A-A037-31F6EE2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A98C0-04CE-442F-BB45-7609A97A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3DCB0-77B1-4FBA-9AFE-FEB5A230E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87445-CAD9-45C9-BD0A-7773D7F1C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F96D-CE00-4A82-B335-91CECB492BC9}" type="datetimeFigureOut">
              <a:rPr lang="en-US" smtClean="0"/>
              <a:t>7/22/2022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DFC0-30D7-4828-B868-591DC2E75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D380C-F412-4A83-8B63-67C758A46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AA84-ADA4-4ABE-942A-027350F2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2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47A3E-6962-440A-B687-E9E05A828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23867-28CE-4547-BEFE-9FECF670D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37619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80047.395">
            <a:extLst>
              <a:ext uri="{FF2B5EF4-FFF2-40B4-BE49-F238E27FC236}">
                <a16:creationId xmlns:a16="http://schemas.microsoft.com/office/drawing/2014/main" id="{1473F17C-169C-4BAC-A4BA-FCCC4F46E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326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2232.741">
            <a:extLst>
              <a:ext uri="{FF2B5EF4-FFF2-40B4-BE49-F238E27FC236}">
                <a16:creationId xmlns:a16="http://schemas.microsoft.com/office/drawing/2014/main" id="{9BFE4890-F4F4-4517-9F37-7894D4D42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770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Natural Joins.mp4_20220531_232825.383">
            <a:extLst>
              <a:ext uri="{FF2B5EF4-FFF2-40B4-BE49-F238E27FC236}">
                <a16:creationId xmlns:a16="http://schemas.microsoft.com/office/drawing/2014/main" id="{2FEC4242-9173-49A7-B64F-D754C0796E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3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- Natural Joins.mp4_20220531_232828.840">
            <a:extLst>
              <a:ext uri="{FF2B5EF4-FFF2-40B4-BE49-F238E27FC236}">
                <a16:creationId xmlns:a16="http://schemas.microsoft.com/office/drawing/2014/main" id="{B15DF5E5-B150-47E2-9ECF-50451CE59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18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004.620">
            <a:extLst>
              <a:ext uri="{FF2B5EF4-FFF2-40B4-BE49-F238E27FC236}">
                <a16:creationId xmlns:a16="http://schemas.microsoft.com/office/drawing/2014/main" id="{66EB4915-4F8B-492F-AAE3-462367DA1E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4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039.194">
            <a:extLst>
              <a:ext uri="{FF2B5EF4-FFF2-40B4-BE49-F238E27FC236}">
                <a16:creationId xmlns:a16="http://schemas.microsoft.com/office/drawing/2014/main" id="{5A34FC63-7237-4E2F-832A-5D00C0AD98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577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103.380">
            <a:extLst>
              <a:ext uri="{FF2B5EF4-FFF2-40B4-BE49-F238E27FC236}">
                <a16:creationId xmlns:a16="http://schemas.microsoft.com/office/drawing/2014/main" id="{F28AD70F-C9C6-469F-9491-BDCBF69CD3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89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107.127">
            <a:extLst>
              <a:ext uri="{FF2B5EF4-FFF2-40B4-BE49-F238E27FC236}">
                <a16:creationId xmlns:a16="http://schemas.microsoft.com/office/drawing/2014/main" id="{5C16F578-CC21-46D1-8414-F73A7EF6C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6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214.012">
            <a:extLst>
              <a:ext uri="{FF2B5EF4-FFF2-40B4-BE49-F238E27FC236}">
                <a16:creationId xmlns:a16="http://schemas.microsoft.com/office/drawing/2014/main" id="{E7B826B2-B0E2-4B5C-9547-5A14CBC3F0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00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234.194">
            <a:extLst>
              <a:ext uri="{FF2B5EF4-FFF2-40B4-BE49-F238E27FC236}">
                <a16:creationId xmlns:a16="http://schemas.microsoft.com/office/drawing/2014/main" id="{1DED2807-F5FB-4DAA-BBE3-F911F1B24F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557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727.018">
            <a:extLst>
              <a:ext uri="{FF2B5EF4-FFF2-40B4-BE49-F238E27FC236}">
                <a16:creationId xmlns:a16="http://schemas.microsoft.com/office/drawing/2014/main" id="{75E4E6BA-D494-470D-BBC5-D6D88C3004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80256.717">
            <a:extLst>
              <a:ext uri="{FF2B5EF4-FFF2-40B4-BE49-F238E27FC236}">
                <a16:creationId xmlns:a16="http://schemas.microsoft.com/office/drawing/2014/main" id="{11A5E89F-D5F6-4786-AB37-21288F7D65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605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- Cross Joins.mp4_20220531_233739.477">
            <a:extLst>
              <a:ext uri="{FF2B5EF4-FFF2-40B4-BE49-F238E27FC236}">
                <a16:creationId xmlns:a16="http://schemas.microsoft.com/office/drawing/2014/main" id="{6A2C954D-FF75-4001-B070-B9B917ECE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49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3823.654">
            <a:extLst>
              <a:ext uri="{FF2B5EF4-FFF2-40B4-BE49-F238E27FC236}">
                <a16:creationId xmlns:a16="http://schemas.microsoft.com/office/drawing/2014/main" id="{4B97F2FB-D09F-4A62-88C8-FE05277884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739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3958.070">
            <a:extLst>
              <a:ext uri="{FF2B5EF4-FFF2-40B4-BE49-F238E27FC236}">
                <a16:creationId xmlns:a16="http://schemas.microsoft.com/office/drawing/2014/main" id="{9CCDD825-CB9F-4C44-97E3-E338836A7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08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037.506">
            <a:extLst>
              <a:ext uri="{FF2B5EF4-FFF2-40B4-BE49-F238E27FC236}">
                <a16:creationId xmlns:a16="http://schemas.microsoft.com/office/drawing/2014/main" id="{571D3F50-3CAB-4F6A-B897-F9C62F2E5C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74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116.877">
            <a:extLst>
              <a:ext uri="{FF2B5EF4-FFF2-40B4-BE49-F238E27FC236}">
                <a16:creationId xmlns:a16="http://schemas.microsoft.com/office/drawing/2014/main" id="{064FC782-C615-4DD1-AB7F-CD7B7C070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65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134.640">
            <a:extLst>
              <a:ext uri="{FF2B5EF4-FFF2-40B4-BE49-F238E27FC236}">
                <a16:creationId xmlns:a16="http://schemas.microsoft.com/office/drawing/2014/main" id="{072F0805-5918-4A61-980B-6B1225BB5F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737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204.303">
            <a:extLst>
              <a:ext uri="{FF2B5EF4-FFF2-40B4-BE49-F238E27FC236}">
                <a16:creationId xmlns:a16="http://schemas.microsoft.com/office/drawing/2014/main" id="{3FF2B333-DC36-40EE-A2B8-14F4A7940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43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211.594">
            <a:extLst>
              <a:ext uri="{FF2B5EF4-FFF2-40B4-BE49-F238E27FC236}">
                <a16:creationId xmlns:a16="http://schemas.microsoft.com/office/drawing/2014/main" id="{8B41D978-6799-40F5-AE28-095670A12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17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228.208">
            <a:extLst>
              <a:ext uri="{FF2B5EF4-FFF2-40B4-BE49-F238E27FC236}">
                <a16:creationId xmlns:a16="http://schemas.microsoft.com/office/drawing/2014/main" id="{1FEF4F7F-2B2A-4F54-8784-00B2422A7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2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248.035">
            <a:extLst>
              <a:ext uri="{FF2B5EF4-FFF2-40B4-BE49-F238E27FC236}">
                <a16:creationId xmlns:a16="http://schemas.microsoft.com/office/drawing/2014/main" id="{23276BA0-1C9F-421C-83DF-28FE39DFA2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7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Joining Across Databases.mp4_20220531_180344.002">
            <a:extLst>
              <a:ext uri="{FF2B5EF4-FFF2-40B4-BE49-F238E27FC236}">
                <a16:creationId xmlns:a16="http://schemas.microsoft.com/office/drawing/2014/main" id="{005681B9-148B-433D-BB3E-ADDFF46E0B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99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250.783">
            <a:extLst>
              <a:ext uri="{FF2B5EF4-FFF2-40B4-BE49-F238E27FC236}">
                <a16:creationId xmlns:a16="http://schemas.microsoft.com/office/drawing/2014/main" id="{95B9D0F4-BB84-4666-AA24-3E2AD0CAE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596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344.385">
            <a:extLst>
              <a:ext uri="{FF2B5EF4-FFF2-40B4-BE49-F238E27FC236}">
                <a16:creationId xmlns:a16="http://schemas.microsoft.com/office/drawing/2014/main" id="{BC1B5B02-074E-48A0-BC5D-EC2D1FE79E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2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347.508">
            <a:extLst>
              <a:ext uri="{FF2B5EF4-FFF2-40B4-BE49-F238E27FC236}">
                <a16:creationId xmlns:a16="http://schemas.microsoft.com/office/drawing/2014/main" id="{66C8DFD3-2A7C-41D4-AC2E-2B51B96C22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07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555.973">
            <a:extLst>
              <a:ext uri="{FF2B5EF4-FFF2-40B4-BE49-F238E27FC236}">
                <a16:creationId xmlns:a16="http://schemas.microsoft.com/office/drawing/2014/main" id="{DD314A59-B643-4453-9E1E-13F25A6F7F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82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627.059">
            <a:extLst>
              <a:ext uri="{FF2B5EF4-FFF2-40B4-BE49-F238E27FC236}">
                <a16:creationId xmlns:a16="http://schemas.microsoft.com/office/drawing/2014/main" id="{09996FF1-BDF5-418C-8A55-45481E2522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70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630.167">
            <a:extLst>
              <a:ext uri="{FF2B5EF4-FFF2-40B4-BE49-F238E27FC236}">
                <a16:creationId xmlns:a16="http://schemas.microsoft.com/office/drawing/2014/main" id="{375AFB94-2D7D-4458-B396-209682AC4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44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644.273">
            <a:extLst>
              <a:ext uri="{FF2B5EF4-FFF2-40B4-BE49-F238E27FC236}">
                <a16:creationId xmlns:a16="http://schemas.microsoft.com/office/drawing/2014/main" id="{FA4D8E9C-B042-496F-BD39-729E3C5DD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0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658.944">
            <a:extLst>
              <a:ext uri="{FF2B5EF4-FFF2-40B4-BE49-F238E27FC236}">
                <a16:creationId xmlns:a16="http://schemas.microsoft.com/office/drawing/2014/main" id="{D4BEED7C-D72D-4636-BB4A-19E629FFB2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8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531_234709.045">
            <a:extLst>
              <a:ext uri="{FF2B5EF4-FFF2-40B4-BE49-F238E27FC236}">
                <a16:creationId xmlns:a16="http://schemas.microsoft.com/office/drawing/2014/main" id="{6D9BC7C2-AE58-4237-BC39-7F07948802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72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601_000138.863">
            <a:extLst>
              <a:ext uri="{FF2B5EF4-FFF2-40B4-BE49-F238E27FC236}">
                <a16:creationId xmlns:a16="http://schemas.microsoft.com/office/drawing/2014/main" id="{7569705F-EF63-4CB0-8E46-1826C4937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7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Joining Across Databases.mp4_20220531_180441.573">
            <a:extLst>
              <a:ext uri="{FF2B5EF4-FFF2-40B4-BE49-F238E27FC236}">
                <a16:creationId xmlns:a16="http://schemas.microsoft.com/office/drawing/2014/main" id="{456F1023-696D-41CF-A95A-9F8B5A1C00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5614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601_000204.241">
            <a:extLst>
              <a:ext uri="{FF2B5EF4-FFF2-40B4-BE49-F238E27FC236}">
                <a16:creationId xmlns:a16="http://schemas.microsoft.com/office/drawing/2014/main" id="{42DA1F79-8CE0-4275-AEC0-62BD44CF0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386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601_000255.876">
            <a:extLst>
              <a:ext uri="{FF2B5EF4-FFF2-40B4-BE49-F238E27FC236}">
                <a16:creationId xmlns:a16="http://schemas.microsoft.com/office/drawing/2014/main" id="{28B2B794-F20D-4848-8C65-0073EBC06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- Unions.mp4_20220601_000300.032">
            <a:extLst>
              <a:ext uri="{FF2B5EF4-FFF2-40B4-BE49-F238E27FC236}">
                <a16:creationId xmlns:a16="http://schemas.microsoft.com/office/drawing/2014/main" id="{DD728076-5E8D-4BF7-B925-F10C6272C5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0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Joining Across Databases.mp4_20220531_180605.749">
            <a:extLst>
              <a:ext uri="{FF2B5EF4-FFF2-40B4-BE49-F238E27FC236}">
                <a16:creationId xmlns:a16="http://schemas.microsoft.com/office/drawing/2014/main" id="{622F4855-3945-4D91-8979-C787F2EE14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9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Joining Across Databases.mp4_20220531_180650.259">
            <a:extLst>
              <a:ext uri="{FF2B5EF4-FFF2-40B4-BE49-F238E27FC236}">
                <a16:creationId xmlns:a16="http://schemas.microsoft.com/office/drawing/2014/main" id="{981AB13D-ADDE-437D-9B7B-5769F678D1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Joining Across Databases.mp4_20220531_180703.870">
            <a:extLst>
              <a:ext uri="{FF2B5EF4-FFF2-40B4-BE49-F238E27FC236}">
                <a16:creationId xmlns:a16="http://schemas.microsoft.com/office/drawing/2014/main" id="{B3763F78-1F6B-4E25-931E-2C208D6E33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414.887">
            <a:extLst>
              <a:ext uri="{FF2B5EF4-FFF2-40B4-BE49-F238E27FC236}">
                <a16:creationId xmlns:a16="http://schemas.microsoft.com/office/drawing/2014/main" id="{6E77CEAA-ACCE-4F22-87D5-111B674E7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438.537">
            <a:extLst>
              <a:ext uri="{FF2B5EF4-FFF2-40B4-BE49-F238E27FC236}">
                <a16:creationId xmlns:a16="http://schemas.microsoft.com/office/drawing/2014/main" id="{D5B29E55-C83C-4FE9-9018-82DC73ADEC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445.812">
            <a:extLst>
              <a:ext uri="{FF2B5EF4-FFF2-40B4-BE49-F238E27FC236}">
                <a16:creationId xmlns:a16="http://schemas.microsoft.com/office/drawing/2014/main" id="{23AB1C67-03B8-41E3-A4F4-029B39200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5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5A3D94-B08F-4BF4-9BF4-55092FB6641A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Inner Joins</a:t>
            </a:r>
          </a:p>
        </p:txBody>
      </p:sp>
    </p:spTree>
    <p:extLst>
      <p:ext uri="{BB962C8B-B14F-4D97-AF65-F5344CB8AC3E}">
        <p14:creationId xmlns:p14="http://schemas.microsoft.com/office/powerpoint/2010/main" val="2384304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536.030">
            <a:extLst>
              <a:ext uri="{FF2B5EF4-FFF2-40B4-BE49-F238E27FC236}">
                <a16:creationId xmlns:a16="http://schemas.microsoft.com/office/drawing/2014/main" id="{7B5E1A6E-9473-4DEB-B964-D149FA5DA0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5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541.677">
            <a:extLst>
              <a:ext uri="{FF2B5EF4-FFF2-40B4-BE49-F238E27FC236}">
                <a16:creationId xmlns:a16="http://schemas.microsoft.com/office/drawing/2014/main" id="{6E0887B4-596E-4F2C-919C-1B07D51F4D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1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826.068">
            <a:extLst>
              <a:ext uri="{FF2B5EF4-FFF2-40B4-BE49-F238E27FC236}">
                <a16:creationId xmlns:a16="http://schemas.microsoft.com/office/drawing/2014/main" id="{E467DBF0-3744-4D0C-80D0-E97788A79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832.120">
            <a:extLst>
              <a:ext uri="{FF2B5EF4-FFF2-40B4-BE49-F238E27FC236}">
                <a16:creationId xmlns:a16="http://schemas.microsoft.com/office/drawing/2014/main" id="{7C9B9391-E5A3-4DB6-8B14-B47C7960C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921.542">
            <a:extLst>
              <a:ext uri="{FF2B5EF4-FFF2-40B4-BE49-F238E27FC236}">
                <a16:creationId xmlns:a16="http://schemas.microsoft.com/office/drawing/2014/main" id="{45489CE1-C34D-4DA4-99CE-596437656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935.144">
            <a:extLst>
              <a:ext uri="{FF2B5EF4-FFF2-40B4-BE49-F238E27FC236}">
                <a16:creationId xmlns:a16="http://schemas.microsoft.com/office/drawing/2014/main" id="{50F203EC-F47A-4076-9A02-447B75A99E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Self Joins.mp4_20220531_181952.742">
            <a:extLst>
              <a:ext uri="{FF2B5EF4-FFF2-40B4-BE49-F238E27FC236}">
                <a16:creationId xmlns:a16="http://schemas.microsoft.com/office/drawing/2014/main" id="{2D90AA8E-A065-4211-9021-EF5B349E3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23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2752.640">
            <a:extLst>
              <a:ext uri="{FF2B5EF4-FFF2-40B4-BE49-F238E27FC236}">
                <a16:creationId xmlns:a16="http://schemas.microsoft.com/office/drawing/2014/main" id="{1236D5AF-6530-435B-A13A-3D2C20B6B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2819.864">
            <a:extLst>
              <a:ext uri="{FF2B5EF4-FFF2-40B4-BE49-F238E27FC236}">
                <a16:creationId xmlns:a16="http://schemas.microsoft.com/office/drawing/2014/main" id="{B0968693-0C6F-40AA-9D60-236740E044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3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2901.845">
            <a:extLst>
              <a:ext uri="{FF2B5EF4-FFF2-40B4-BE49-F238E27FC236}">
                <a16:creationId xmlns:a16="http://schemas.microsoft.com/office/drawing/2014/main" id="{E662BC7B-9109-4D23-9DB1-8528B1945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310.449">
            <a:extLst>
              <a:ext uri="{FF2B5EF4-FFF2-40B4-BE49-F238E27FC236}">
                <a16:creationId xmlns:a16="http://schemas.microsoft.com/office/drawing/2014/main" id="{A510F017-21FB-4882-A1D5-88C735CEE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2925.585">
            <a:extLst>
              <a:ext uri="{FF2B5EF4-FFF2-40B4-BE49-F238E27FC236}">
                <a16:creationId xmlns:a16="http://schemas.microsoft.com/office/drawing/2014/main" id="{3490076F-1916-4D8F-A833-36F9D36D7C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059.861">
            <a:extLst>
              <a:ext uri="{FF2B5EF4-FFF2-40B4-BE49-F238E27FC236}">
                <a16:creationId xmlns:a16="http://schemas.microsoft.com/office/drawing/2014/main" id="{148DCCCE-2B5C-4BCA-9809-720097F051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107.422">
            <a:extLst>
              <a:ext uri="{FF2B5EF4-FFF2-40B4-BE49-F238E27FC236}">
                <a16:creationId xmlns:a16="http://schemas.microsoft.com/office/drawing/2014/main" id="{90FE2542-33C4-4448-BE9B-75EC556055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5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137.654">
            <a:extLst>
              <a:ext uri="{FF2B5EF4-FFF2-40B4-BE49-F238E27FC236}">
                <a16:creationId xmlns:a16="http://schemas.microsoft.com/office/drawing/2014/main" id="{1162CC3B-91BD-4976-9B58-749CBD9075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00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139.989">
            <a:extLst>
              <a:ext uri="{FF2B5EF4-FFF2-40B4-BE49-F238E27FC236}">
                <a16:creationId xmlns:a16="http://schemas.microsoft.com/office/drawing/2014/main" id="{3B225680-ED89-4182-9DC2-016EFFA70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147.449">
            <a:extLst>
              <a:ext uri="{FF2B5EF4-FFF2-40B4-BE49-F238E27FC236}">
                <a16:creationId xmlns:a16="http://schemas.microsoft.com/office/drawing/2014/main" id="{29492795-F006-495B-80D4-E573789E0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26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212.389">
            <a:extLst>
              <a:ext uri="{FF2B5EF4-FFF2-40B4-BE49-F238E27FC236}">
                <a16:creationId xmlns:a16="http://schemas.microsoft.com/office/drawing/2014/main" id="{9B3451FF-0764-473A-8157-40EFF4903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43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3230.934">
            <a:extLst>
              <a:ext uri="{FF2B5EF4-FFF2-40B4-BE49-F238E27FC236}">
                <a16:creationId xmlns:a16="http://schemas.microsoft.com/office/drawing/2014/main" id="{F41430DE-4681-484B-B1D5-8E8619873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88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5411.181">
            <a:extLst>
              <a:ext uri="{FF2B5EF4-FFF2-40B4-BE49-F238E27FC236}">
                <a16:creationId xmlns:a16="http://schemas.microsoft.com/office/drawing/2014/main" id="{055E6258-8756-4D25-A030-CC40826B52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5415.157">
            <a:extLst>
              <a:ext uri="{FF2B5EF4-FFF2-40B4-BE49-F238E27FC236}">
                <a16:creationId xmlns:a16="http://schemas.microsoft.com/office/drawing/2014/main" id="{D10AEAF3-8329-4F8F-9773-A58E894835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5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322.227">
            <a:extLst>
              <a:ext uri="{FF2B5EF4-FFF2-40B4-BE49-F238E27FC236}">
                <a16:creationId xmlns:a16="http://schemas.microsoft.com/office/drawing/2014/main" id="{FB65806C-F3F5-4423-9F44-D0CAE0012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5514.551">
            <a:extLst>
              <a:ext uri="{FF2B5EF4-FFF2-40B4-BE49-F238E27FC236}">
                <a16:creationId xmlns:a16="http://schemas.microsoft.com/office/drawing/2014/main" id="{7B49260D-506D-4885-8CB8-C745398D7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6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Joining Multiple Tables.mp4_20220531_185523.475">
            <a:extLst>
              <a:ext uri="{FF2B5EF4-FFF2-40B4-BE49-F238E27FC236}">
                <a16:creationId xmlns:a16="http://schemas.microsoft.com/office/drawing/2014/main" id="{43BEF0F7-7523-45B2-A75A-5515E3FADA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8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85709.560">
            <a:extLst>
              <a:ext uri="{FF2B5EF4-FFF2-40B4-BE49-F238E27FC236}">
                <a16:creationId xmlns:a16="http://schemas.microsoft.com/office/drawing/2014/main" id="{C35276AC-40C3-4512-94E9-E10E5224BF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1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90005.643">
            <a:extLst>
              <a:ext uri="{FF2B5EF4-FFF2-40B4-BE49-F238E27FC236}">
                <a16:creationId xmlns:a16="http://schemas.microsoft.com/office/drawing/2014/main" id="{E107E128-BF02-4C3F-9AA6-6FC9055140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34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90019.799">
            <a:extLst>
              <a:ext uri="{FF2B5EF4-FFF2-40B4-BE49-F238E27FC236}">
                <a16:creationId xmlns:a16="http://schemas.microsoft.com/office/drawing/2014/main" id="{33C71EF1-62C2-4CA5-8DEA-A4F98F657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" y="81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5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90105.173">
            <a:extLst>
              <a:ext uri="{FF2B5EF4-FFF2-40B4-BE49-F238E27FC236}">
                <a16:creationId xmlns:a16="http://schemas.microsoft.com/office/drawing/2014/main" id="{7C6166B3-5CC8-41B4-B29A-4A728CFEB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91044.186">
            <a:extLst>
              <a:ext uri="{FF2B5EF4-FFF2-40B4-BE49-F238E27FC236}">
                <a16:creationId xmlns:a16="http://schemas.microsoft.com/office/drawing/2014/main" id="{EC446795-98FF-4B5C-8C29-4871933429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2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Compound Join Conditions.mp4_20220531_191153.228">
            <a:extLst>
              <a:ext uri="{FF2B5EF4-FFF2-40B4-BE49-F238E27FC236}">
                <a16:creationId xmlns:a16="http://schemas.microsoft.com/office/drawing/2014/main" id="{81434AAA-FBFF-4190-ABBF-E41D48D90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0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Implicit Join Syntax.mp4_20220531_192116.580">
            <a:extLst>
              <a:ext uri="{FF2B5EF4-FFF2-40B4-BE49-F238E27FC236}">
                <a16:creationId xmlns:a16="http://schemas.microsoft.com/office/drawing/2014/main" id="{1FEEC308-5518-4407-A9FA-C2CBBF6377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Implicit Join Syntax.mp4_20220531_192137.416">
            <a:extLst>
              <a:ext uri="{FF2B5EF4-FFF2-40B4-BE49-F238E27FC236}">
                <a16:creationId xmlns:a16="http://schemas.microsoft.com/office/drawing/2014/main" id="{9A4F94E2-9F8F-4983-844A-52AED0C31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403.314">
            <a:extLst>
              <a:ext uri="{FF2B5EF4-FFF2-40B4-BE49-F238E27FC236}">
                <a16:creationId xmlns:a16="http://schemas.microsoft.com/office/drawing/2014/main" id="{23D2D739-7F92-4260-BF25-6EDD8BEA5B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61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Implicit Join Syntax.mp4_20220531_192231.814">
            <a:extLst>
              <a:ext uri="{FF2B5EF4-FFF2-40B4-BE49-F238E27FC236}">
                <a16:creationId xmlns:a16="http://schemas.microsoft.com/office/drawing/2014/main" id="{3542B8A6-1E63-4533-AD3F-6E2F8CBE3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2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Implicit Join Syntax.mp4_20220531_192235.858">
            <a:extLst>
              <a:ext uri="{FF2B5EF4-FFF2-40B4-BE49-F238E27FC236}">
                <a16:creationId xmlns:a16="http://schemas.microsoft.com/office/drawing/2014/main" id="{72ADF28E-2EB5-4C15-AEFD-7431AA8B32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4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Implicit Join Syntax.mp4_20220531_195230.820">
            <a:extLst>
              <a:ext uri="{FF2B5EF4-FFF2-40B4-BE49-F238E27FC236}">
                <a16:creationId xmlns:a16="http://schemas.microsoft.com/office/drawing/2014/main" id="{0C4D3E04-1A1B-4426-9631-FC0DE1AA5D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20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195722.449">
            <a:extLst>
              <a:ext uri="{FF2B5EF4-FFF2-40B4-BE49-F238E27FC236}">
                <a16:creationId xmlns:a16="http://schemas.microsoft.com/office/drawing/2014/main" id="{502D733F-D204-4708-8D18-470C90E3C2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7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195803.338">
            <a:extLst>
              <a:ext uri="{FF2B5EF4-FFF2-40B4-BE49-F238E27FC236}">
                <a16:creationId xmlns:a16="http://schemas.microsoft.com/office/drawing/2014/main" id="{389EDAD2-62A5-4941-B8B1-02F1A46699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4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195823.011">
            <a:extLst>
              <a:ext uri="{FF2B5EF4-FFF2-40B4-BE49-F238E27FC236}">
                <a16:creationId xmlns:a16="http://schemas.microsoft.com/office/drawing/2014/main" id="{C6BE9786-59B0-4E16-8497-C43AF4100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4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195848.461">
            <a:extLst>
              <a:ext uri="{FF2B5EF4-FFF2-40B4-BE49-F238E27FC236}">
                <a16:creationId xmlns:a16="http://schemas.microsoft.com/office/drawing/2014/main" id="{AACFC7FD-DDF4-4A9F-A74E-A43565218D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195854.521">
            <a:extLst>
              <a:ext uri="{FF2B5EF4-FFF2-40B4-BE49-F238E27FC236}">
                <a16:creationId xmlns:a16="http://schemas.microsoft.com/office/drawing/2014/main" id="{A7508707-FF2B-46DD-8259-08C51AF944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126.913">
            <a:extLst>
              <a:ext uri="{FF2B5EF4-FFF2-40B4-BE49-F238E27FC236}">
                <a16:creationId xmlns:a16="http://schemas.microsoft.com/office/drawing/2014/main" id="{1086B8E0-B1A3-4E04-96CE-342F25E90B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35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551.352">
            <a:extLst>
              <a:ext uri="{FF2B5EF4-FFF2-40B4-BE49-F238E27FC236}">
                <a16:creationId xmlns:a16="http://schemas.microsoft.com/office/drawing/2014/main" id="{122F8988-57B5-4057-9753-482768FCBC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609.377">
            <a:extLst>
              <a:ext uri="{FF2B5EF4-FFF2-40B4-BE49-F238E27FC236}">
                <a16:creationId xmlns:a16="http://schemas.microsoft.com/office/drawing/2014/main" id="{A922D02A-3B7E-416D-A0C6-A74154C417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97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609.302">
            <a:extLst>
              <a:ext uri="{FF2B5EF4-FFF2-40B4-BE49-F238E27FC236}">
                <a16:creationId xmlns:a16="http://schemas.microsoft.com/office/drawing/2014/main" id="{0937C306-019F-426D-86D5-C926A4A8C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9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836.055">
            <a:extLst>
              <a:ext uri="{FF2B5EF4-FFF2-40B4-BE49-F238E27FC236}">
                <a16:creationId xmlns:a16="http://schemas.microsoft.com/office/drawing/2014/main" id="{A272A868-0342-48D4-9259-543BFE6C1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54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837.310">
            <a:extLst>
              <a:ext uri="{FF2B5EF4-FFF2-40B4-BE49-F238E27FC236}">
                <a16:creationId xmlns:a16="http://schemas.microsoft.com/office/drawing/2014/main" id="{96C3EEC0-699D-486E-977B-91A8979475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6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903.239">
            <a:extLst>
              <a:ext uri="{FF2B5EF4-FFF2-40B4-BE49-F238E27FC236}">
                <a16:creationId xmlns:a16="http://schemas.microsoft.com/office/drawing/2014/main" id="{D0058334-668F-453D-9E83-8764D778AE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50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914.349">
            <a:extLst>
              <a:ext uri="{FF2B5EF4-FFF2-40B4-BE49-F238E27FC236}">
                <a16:creationId xmlns:a16="http://schemas.microsoft.com/office/drawing/2014/main" id="{4DF48F38-2C70-4C99-BF38-E15CA9F778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48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927.226">
            <a:extLst>
              <a:ext uri="{FF2B5EF4-FFF2-40B4-BE49-F238E27FC236}">
                <a16:creationId xmlns:a16="http://schemas.microsoft.com/office/drawing/2014/main" id="{BB684D5E-BD3A-4C86-96CE-F0AC45A0C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81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0954.680">
            <a:extLst>
              <a:ext uri="{FF2B5EF4-FFF2-40B4-BE49-F238E27FC236}">
                <a16:creationId xmlns:a16="http://schemas.microsoft.com/office/drawing/2014/main" id="{DF15B583-0F21-4643-B947-2D0B30B30D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7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1153.829">
            <a:extLst>
              <a:ext uri="{FF2B5EF4-FFF2-40B4-BE49-F238E27FC236}">
                <a16:creationId xmlns:a16="http://schemas.microsoft.com/office/drawing/2014/main" id="{417A76D0-8EA7-45F8-9830-A088CC600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6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2034.236">
            <a:extLst>
              <a:ext uri="{FF2B5EF4-FFF2-40B4-BE49-F238E27FC236}">
                <a16:creationId xmlns:a16="http://schemas.microsoft.com/office/drawing/2014/main" id="{0B798FC1-10EA-4EBD-960A-46550B501F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11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Outer Joins.mp4_20220531_202039.918">
            <a:extLst>
              <a:ext uri="{FF2B5EF4-FFF2-40B4-BE49-F238E27FC236}">
                <a16:creationId xmlns:a16="http://schemas.microsoft.com/office/drawing/2014/main" id="{06E71027-5C2D-4717-8C1B-375E5773A5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7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618.723">
            <a:extLst>
              <a:ext uri="{FF2B5EF4-FFF2-40B4-BE49-F238E27FC236}">
                <a16:creationId xmlns:a16="http://schemas.microsoft.com/office/drawing/2014/main" id="{137BD8DF-CF4D-4EE0-A077-851088A63C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65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220.394">
            <a:extLst>
              <a:ext uri="{FF2B5EF4-FFF2-40B4-BE49-F238E27FC236}">
                <a16:creationId xmlns:a16="http://schemas.microsoft.com/office/drawing/2014/main" id="{D06B3C83-317C-42C5-B3F2-C4BC1DBBE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8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331.310">
            <a:extLst>
              <a:ext uri="{FF2B5EF4-FFF2-40B4-BE49-F238E27FC236}">
                <a16:creationId xmlns:a16="http://schemas.microsoft.com/office/drawing/2014/main" id="{8D874AFE-A523-404A-8343-B6CC67075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70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345.620">
            <a:extLst>
              <a:ext uri="{FF2B5EF4-FFF2-40B4-BE49-F238E27FC236}">
                <a16:creationId xmlns:a16="http://schemas.microsoft.com/office/drawing/2014/main" id="{BAB0F9A3-0C29-4FA4-803E-2598F5DA9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4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401.277">
            <a:extLst>
              <a:ext uri="{FF2B5EF4-FFF2-40B4-BE49-F238E27FC236}">
                <a16:creationId xmlns:a16="http://schemas.microsoft.com/office/drawing/2014/main" id="{07CBF9E7-7592-4C8E-8DEF-05F22DA4F8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39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413.864">
            <a:extLst>
              <a:ext uri="{FF2B5EF4-FFF2-40B4-BE49-F238E27FC236}">
                <a16:creationId xmlns:a16="http://schemas.microsoft.com/office/drawing/2014/main" id="{2F3C2859-6176-46A5-AF65-31923719B7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67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432.373">
            <a:extLst>
              <a:ext uri="{FF2B5EF4-FFF2-40B4-BE49-F238E27FC236}">
                <a16:creationId xmlns:a16="http://schemas.microsoft.com/office/drawing/2014/main" id="{764DF029-2F5F-4EDB-BB18-6A5152040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124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435.416">
            <a:extLst>
              <a:ext uri="{FF2B5EF4-FFF2-40B4-BE49-F238E27FC236}">
                <a16:creationId xmlns:a16="http://schemas.microsoft.com/office/drawing/2014/main" id="{814E7919-8B18-4E58-8478-864E147F3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07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439.264">
            <a:extLst>
              <a:ext uri="{FF2B5EF4-FFF2-40B4-BE49-F238E27FC236}">
                <a16:creationId xmlns:a16="http://schemas.microsoft.com/office/drawing/2014/main" id="{457A92BF-0632-4088-985F-6838616509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3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2629.828">
            <a:extLst>
              <a:ext uri="{FF2B5EF4-FFF2-40B4-BE49-F238E27FC236}">
                <a16:creationId xmlns:a16="http://schemas.microsoft.com/office/drawing/2014/main" id="{EF28FD08-5AF1-45AA-9079-09795F4418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73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5645.481">
            <a:extLst>
              <a:ext uri="{FF2B5EF4-FFF2-40B4-BE49-F238E27FC236}">
                <a16:creationId xmlns:a16="http://schemas.microsoft.com/office/drawing/2014/main" id="{0A5A55A7-7674-47BF-AEAE-7E5E5CBE77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805.623">
            <a:extLst>
              <a:ext uri="{FF2B5EF4-FFF2-40B4-BE49-F238E27FC236}">
                <a16:creationId xmlns:a16="http://schemas.microsoft.com/office/drawing/2014/main" id="{A6E76FD4-1DFE-46A4-990F-5B57D109F8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8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5701.907">
            <a:extLst>
              <a:ext uri="{FF2B5EF4-FFF2-40B4-BE49-F238E27FC236}">
                <a16:creationId xmlns:a16="http://schemas.microsoft.com/office/drawing/2014/main" id="{3A485747-EE84-4139-9D28-B80F582895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5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Outer Join Between Multiple Tables.mp4_20220531_205706.270">
            <a:extLst>
              <a:ext uri="{FF2B5EF4-FFF2-40B4-BE49-F238E27FC236}">
                <a16:creationId xmlns:a16="http://schemas.microsoft.com/office/drawing/2014/main" id="{35AF286F-2BFE-4EAF-B201-63165F28C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90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05814.233">
            <a:extLst>
              <a:ext uri="{FF2B5EF4-FFF2-40B4-BE49-F238E27FC236}">
                <a16:creationId xmlns:a16="http://schemas.microsoft.com/office/drawing/2014/main" id="{76DEF6D6-E8E0-4A6E-8FEB-18BCA74C6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338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05907.621">
            <a:extLst>
              <a:ext uri="{FF2B5EF4-FFF2-40B4-BE49-F238E27FC236}">
                <a16:creationId xmlns:a16="http://schemas.microsoft.com/office/drawing/2014/main" id="{A8A834D9-0258-413C-A38C-57765E0D01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388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05919.459">
            <a:extLst>
              <a:ext uri="{FF2B5EF4-FFF2-40B4-BE49-F238E27FC236}">
                <a16:creationId xmlns:a16="http://schemas.microsoft.com/office/drawing/2014/main" id="{8A20A375-A978-4DB3-8C6A-AF9863EEA6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5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05925.431">
            <a:extLst>
              <a:ext uri="{FF2B5EF4-FFF2-40B4-BE49-F238E27FC236}">
                <a16:creationId xmlns:a16="http://schemas.microsoft.com/office/drawing/2014/main" id="{CCEE3941-84D0-47D1-B611-FD5BAB691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7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05956.852">
            <a:extLst>
              <a:ext uri="{FF2B5EF4-FFF2-40B4-BE49-F238E27FC236}">
                <a16:creationId xmlns:a16="http://schemas.microsoft.com/office/drawing/2014/main" id="{12D49CC7-6F79-4392-A6D5-5163E0A102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241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lf Outer Joins.mp4_20220531_210006.647">
            <a:extLst>
              <a:ext uri="{FF2B5EF4-FFF2-40B4-BE49-F238E27FC236}">
                <a16:creationId xmlns:a16="http://schemas.microsoft.com/office/drawing/2014/main" id="{02FD3CE7-422D-463B-9DD5-A105517C1C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87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349.819">
            <a:extLst>
              <a:ext uri="{FF2B5EF4-FFF2-40B4-BE49-F238E27FC236}">
                <a16:creationId xmlns:a16="http://schemas.microsoft.com/office/drawing/2014/main" id="{5848296E-599B-4958-8296-B7CE40DA2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27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520.497">
            <a:extLst>
              <a:ext uri="{FF2B5EF4-FFF2-40B4-BE49-F238E27FC236}">
                <a16:creationId xmlns:a16="http://schemas.microsoft.com/office/drawing/2014/main" id="{28188D9C-F664-48DC-8013-708302D029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Inner Joins.mp4_20220531_174845.767">
            <a:extLst>
              <a:ext uri="{FF2B5EF4-FFF2-40B4-BE49-F238E27FC236}">
                <a16:creationId xmlns:a16="http://schemas.microsoft.com/office/drawing/2014/main" id="{2D2B20EE-9241-4686-9AEA-2EDC033F3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55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540.091">
            <a:extLst>
              <a:ext uri="{FF2B5EF4-FFF2-40B4-BE49-F238E27FC236}">
                <a16:creationId xmlns:a16="http://schemas.microsoft.com/office/drawing/2014/main" id="{A4DB636A-E144-485A-84FA-0FCEA3CE9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2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608.383">
            <a:extLst>
              <a:ext uri="{FF2B5EF4-FFF2-40B4-BE49-F238E27FC236}">
                <a16:creationId xmlns:a16="http://schemas.microsoft.com/office/drawing/2014/main" id="{AD305DC1-BDB3-4850-9EFF-265C20098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555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610.542">
            <a:extLst>
              <a:ext uri="{FF2B5EF4-FFF2-40B4-BE49-F238E27FC236}">
                <a16:creationId xmlns:a16="http://schemas.microsoft.com/office/drawing/2014/main" id="{502FFF88-64DB-4799-A3F5-D5292486A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1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637.071">
            <a:extLst>
              <a:ext uri="{FF2B5EF4-FFF2-40B4-BE49-F238E27FC236}">
                <a16:creationId xmlns:a16="http://schemas.microsoft.com/office/drawing/2014/main" id="{3D068579-57D8-4974-AB8B-C9D4B9C96C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86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702.504">
            <a:extLst>
              <a:ext uri="{FF2B5EF4-FFF2-40B4-BE49-F238E27FC236}">
                <a16:creationId xmlns:a16="http://schemas.microsoft.com/office/drawing/2014/main" id="{6FC958EF-741E-4C7B-AC94-2E147D441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692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748.786">
            <a:extLst>
              <a:ext uri="{FF2B5EF4-FFF2-40B4-BE49-F238E27FC236}">
                <a16:creationId xmlns:a16="http://schemas.microsoft.com/office/drawing/2014/main" id="{E4F229BF-5698-4887-8A24-5AEB6167F3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800.698">
            <a:extLst>
              <a:ext uri="{FF2B5EF4-FFF2-40B4-BE49-F238E27FC236}">
                <a16:creationId xmlns:a16="http://schemas.microsoft.com/office/drawing/2014/main" id="{EA311DC2-4A58-4D32-96B3-89096838A3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87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0818.641">
            <a:extLst>
              <a:ext uri="{FF2B5EF4-FFF2-40B4-BE49-F238E27FC236}">
                <a16:creationId xmlns:a16="http://schemas.microsoft.com/office/drawing/2014/main" id="{BE89C5A6-7B01-4236-8D0A-B0463F0C7E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20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2224.071">
            <a:extLst>
              <a:ext uri="{FF2B5EF4-FFF2-40B4-BE49-F238E27FC236}">
                <a16:creationId xmlns:a16="http://schemas.microsoft.com/office/drawing/2014/main" id="{2184CA88-2F4E-41FA-B8F8-8332130B62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The USING Clause.mp4_20220531_212228.398">
            <a:extLst>
              <a:ext uri="{FF2B5EF4-FFF2-40B4-BE49-F238E27FC236}">
                <a16:creationId xmlns:a16="http://schemas.microsoft.com/office/drawing/2014/main" id="{60B91A37-CF08-4F8A-8B97-193531C508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</Words>
  <Application>Microsoft Office PowerPoint</Application>
  <PresentationFormat>Widescreen</PresentationFormat>
  <Paragraphs>3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2022-07-21T13:51:23Z</dcterms:created>
  <dcterms:modified xsi:type="dcterms:W3CDTF">2022-07-21T19:33:38Z</dcterms:modified>
</cp:coreProperties>
</file>